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</p:sldIdLst>
  <p:sldSz cx="5145088" cy="9144000"/>
  <p:notesSz cx="6858000" cy="9144000"/>
  <p:defaultTextStyle>
    <a:defPPr>
      <a:defRPr lang="es-A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93250" autoAdjust="0"/>
  </p:normalViewPr>
  <p:slideViewPr>
    <p:cSldViewPr snapToGrid="0">
      <p:cViewPr varScale="1">
        <p:scale>
          <a:sx n="40" d="100"/>
          <a:sy n="40" d="100"/>
        </p:scale>
        <p:origin x="1853" y="38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0" hasCustomPrompt="1"/>
          </p:nvPr>
        </p:nvSpPr>
        <p:spPr>
          <a:xfrm>
            <a:off x="232429" y="1218452"/>
            <a:ext cx="4734018" cy="7244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smtClean="0"/>
              <a:t>Edit the content (text, images, photos, graphs, tables)</a:t>
            </a:r>
            <a:endParaRPr lang="en-US" noProof="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1190243" y="71120"/>
            <a:ext cx="3887725" cy="46301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2572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257266" rtl="0" eaLnBrk="1" fontAlgn="auto" latinLnBrk="0" hangingPunct="1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r>
              <a:rPr lang="en-US" noProof="0" dirty="0" smtClean="0"/>
              <a:t>EDIT THE TITLE</a:t>
            </a:r>
          </a:p>
        </p:txBody>
      </p:sp>
      <p:sp>
        <p:nvSpPr>
          <p:cNvPr id="6" name="Marcador de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1190243" y="740780"/>
            <a:ext cx="3052573" cy="27102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smtClean="0"/>
              <a:t>Edit the name of the authors</a:t>
            </a:r>
            <a:endParaRPr lang="en-US" noProof="0" dirty="0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3" hasCustomPrompt="1"/>
          </p:nvPr>
        </p:nvSpPr>
        <p:spPr>
          <a:xfrm>
            <a:off x="4279677" y="574066"/>
            <a:ext cx="798291" cy="43774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>Institutional logo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6656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/>
          <p:cNvSpPr/>
          <p:nvPr userDrawn="1"/>
        </p:nvSpPr>
        <p:spPr>
          <a:xfrm>
            <a:off x="0" y="8690663"/>
            <a:ext cx="5145088" cy="453336"/>
          </a:xfrm>
          <a:prstGeom prst="rect">
            <a:avLst/>
          </a:prstGeom>
          <a:solidFill>
            <a:srgbClr val="3366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Rectángulo 34"/>
          <p:cNvSpPr/>
          <p:nvPr userDrawn="1"/>
        </p:nvSpPr>
        <p:spPr>
          <a:xfrm>
            <a:off x="316051" y="8690663"/>
            <a:ext cx="2190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22</a:t>
            </a:r>
            <a:r>
              <a:rPr lang="en-US" sz="800" b="1" baseline="30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nd</a:t>
            </a:r>
            <a:r>
              <a:rPr lang="en-US" sz="8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International Congress on Acoustics</a:t>
            </a:r>
          </a:p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Buenos Aires, Argentina</a:t>
            </a:r>
          </a:p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5 – 9 September, 2016</a:t>
            </a:r>
            <a:endParaRPr lang="es-AR" sz="800" dirty="0">
              <a:solidFill>
                <a:schemeClr val="bg1"/>
              </a:solidFill>
            </a:endParaRPr>
          </a:p>
        </p:txBody>
      </p:sp>
      <p:sp>
        <p:nvSpPr>
          <p:cNvPr id="64" name="Título 1"/>
          <p:cNvSpPr txBox="1">
            <a:spLocks/>
          </p:cNvSpPr>
          <p:nvPr userDrawn="1"/>
        </p:nvSpPr>
        <p:spPr>
          <a:xfrm>
            <a:off x="0" y="1"/>
            <a:ext cx="5145088" cy="1036320"/>
          </a:xfrm>
          <a:prstGeom prst="rect">
            <a:avLst/>
          </a:prstGeom>
          <a:solidFill>
            <a:srgbClr val="0070C0"/>
          </a:solidFill>
        </p:spPr>
        <p:txBody>
          <a:bodyPr anchor="ctr" anchorCtr="1">
            <a:noAutofit/>
          </a:bodyPr>
          <a:lstStyle>
            <a:lvl1pPr algn="l" defTabSz="257266" rtl="0" eaLnBrk="1" latinLnBrk="0" hangingPunct="1">
              <a:spcBef>
                <a:spcPct val="0"/>
              </a:spcBef>
              <a:buNone/>
              <a:defRPr sz="2026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5225" algn="ctr"/>
            <a:endParaRPr lang="es-AR" sz="12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Imagen 6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35" y="156780"/>
            <a:ext cx="999208" cy="704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376" y="8730641"/>
            <a:ext cx="2048256" cy="37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iming>
    <p:tnLst>
      <p:par>
        <p:cTn id="1" dur="indefinite" restart="never" nodeType="tmRoot"/>
      </p:par>
    </p:tnLst>
  </p:timing>
  <p:txStyles>
    <p:titleStyle>
      <a:lvl1pPr algn="l" defTabSz="257266" rtl="0" eaLnBrk="1" latinLnBrk="0" hangingPunct="1">
        <a:spcBef>
          <a:spcPct val="0"/>
        </a:spcBef>
        <a:buNone/>
        <a:defRPr sz="2026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92950" indent="-192950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18058" indent="-160792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3166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00433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57699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14965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72232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29498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86765" indent="-128633" algn="l" defTabSz="257266" rtl="0" eaLnBrk="1" latinLnBrk="0" hangingPunct="1">
        <a:spcBef>
          <a:spcPts val="563"/>
        </a:spcBef>
        <a:spcAft>
          <a:spcPts val="0"/>
        </a:spcAft>
        <a:buClr>
          <a:schemeClr val="accent1"/>
        </a:buClr>
        <a:buFont typeface="Wingdings 3" charset="2"/>
        <a:buChar char=""/>
        <a:defRPr sz="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contenido 1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Marcador de posición de imagen 15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435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Tahoma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NV</dc:creator>
  <cp:lastModifiedBy>NV</cp:lastModifiedBy>
  <cp:revision>51</cp:revision>
  <dcterms:created xsi:type="dcterms:W3CDTF">2016-07-04T00:09:26Z</dcterms:created>
  <dcterms:modified xsi:type="dcterms:W3CDTF">2016-08-24T21:48:56Z</dcterms:modified>
</cp:coreProperties>
</file>